
<file path=[Content_Types].xml><?xml version="1.0" encoding="utf-8"?>
<Types xmlns="http://schemas.openxmlformats.org/package/2006/content-types">
  <Default Extension="jpg" ContentType="image/jp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109" d="100"/>
          <a:sy n="109" d="100"/>
        </p:scale>
        <p:origin x="70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2583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Image source: https://www.riskmanagementmonitor.com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2860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30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Laptop Request Catalog Item</a:t>
            </a:r>
            <a:endParaRPr lang="en-US" sz="3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9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Benefits of the Laptop Request Catalog Item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improves transparency and accountability in the procurement process.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ensures users receive appropriate hardware tailored to their roles.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catalog simplifies tracking and reporting for IT asset management.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10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Conclusion and Best Practices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Always review the available options and requirements before submitting a request.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Provide detailed and accurate information to facilitate smooth processing.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Regularly update your request status and communicate with IT support when needed.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1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Introduction to Laptop Request Catalog Item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 laptop request catalog item allows employees to request new or replacement laptops through a formal process.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streamlines the procurement process by providing clear guidelines and options.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Understanding this catalog item is essential for efficient IT asset management and user support.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2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Purpose of the Laptop Request Catalog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catalog aims to standardize the laptop procurement process across the organization.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ensures that users receive appropriate hardware based on their roles and needs.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catalog also helps track laptop requests for inventory and reporting purposes.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3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Types of Laptops Available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Standard laptops suitable for general office tasks are typically available in the catalog.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High-performance laptops are offered for specialized roles like engineering or graphic design.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There are also rugged or mobile options for users with specific mobility or durability requirements.</a:t>
            </a:r>
            <a:endParaRPr lang="en-US" sz="16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4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Request Process Overview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Users submit a laptop request through an online portal or service catalog interface.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Requests are reviewed for accuracy, necessity, and appropriate specifications.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Approved requests result in procurement, configuration, and delivery to the user.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5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Eligibility and Requirements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Employees must meet certain criteria, such as role or tenure, to qualify for specific laptop types.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Necessary approvals from managers or department heads are often required before submitting a request.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Users may need to justify their request with a business need or technical requirement.</a:t>
            </a:r>
            <a:endParaRPr lang="en-US" sz="1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6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Configuration and Customization Options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Standard configurations include predefined hardware specs suitable for most users.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Customization options may include additional RAM, storage, or specialized software.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IT support ensures that laptops are configured securely and aligned with organizational standards.</a:t>
            </a:r>
            <a:endParaRPr lang="en-US" sz="16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7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Approval and Fulfillment Timeline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approval process duration varies depending on the request complexity and organizational policies.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Typical fulfillment time ranges from a few days to a few weeks after approval.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Regular communication is maintained with requesters to update them on the status.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4572000"/>
            <a:ext cx="9144000" cy="576072"/>
          </a:xfrm>
          <a:prstGeom prst="rect">
            <a:avLst/>
          </a:prstGeom>
          <a:solidFill>
            <a:srgbClr val="343752"/>
          </a:solidFill>
          <a:ln/>
        </p:spPr>
      </p:sp>
      <p:sp>
        <p:nvSpPr>
          <p:cNvPr id="3" name="Shape 1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solidFill>
            <a:srgbClr val="FAD12B"/>
          </a:solidFill>
          <a:ln/>
        </p:spPr>
      </p:sp>
      <p:sp>
        <p:nvSpPr>
          <p:cNvPr id="4" name="Text 2"/>
          <p:cNvSpPr/>
          <p:nvPr/>
        </p:nvSpPr>
        <p:spPr>
          <a:xfrm>
            <a:off x="8503920" y="4572000"/>
            <a:ext cx="640080" cy="576072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/>
            <a:r>
              <a:rPr lang="en-US" sz="1600" b="0" dirty="0">
                <a:solidFill>
                  <a:srgbClr val="34375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8</a:t>
            </a:r>
            <a:endParaRPr lang="en-US" sz="1600" dirty="0"/>
          </a:p>
        </p:txBody>
      </p:sp>
      <p:pic>
        <p:nvPicPr>
          <p:cNvPr id="5" name="Image 0" descr="https://search-letsfade-com.herokuapp.com/proxy?url=http://www.riskmanagementmonitor.com/wp-content/uploads/2014/12/Laptop1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143000"/>
            <a:ext cx="4114800" cy="320040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457200" y="228600"/>
            <a:ext cx="8229600" cy="822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r>
              <a:rPr lang="en-US" sz="2400" b="1" dirty="0">
                <a:solidFill>
                  <a:srgbClr val="90ACC7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Post-Delivery Support and Maintenance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457200" y="1143000"/>
            <a:ext cx="4114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Once delivered, users receive support for setup, troubleshooting, and initial configuration.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The organization maintains an asset management system to track laptop lifecycle and repairs.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>
                <a:solidFill>
                  <a:srgbClr val="222222"/>
                </a:solidFill>
                <a:latin typeface="Optima" pitchFamily="34" charset="0"/>
                <a:ea typeface="Optima" pitchFamily="34" charset="-122"/>
                <a:cs typeface="Optima" pitchFamily="34" charset="-120"/>
              </a:rPr>
              <a:t>Users are encouraged to report issues promptly for timely resolution and maintenance.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576</Words>
  <Application>Microsoft Office PowerPoint</Application>
  <PresentationFormat>On-screen Show (16:9)</PresentationFormat>
  <Paragraphs>92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Optima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SlideMake.com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Laptop Request Catalog Item</dc:title>
  <dc:subject>Laptop Request Catalog Item</dc:subject>
  <dc:creator>SlideMake.com</dc:creator>
  <cp:lastModifiedBy>M Abhi</cp:lastModifiedBy>
  <cp:revision>2</cp:revision>
  <dcterms:created xsi:type="dcterms:W3CDTF">2025-06-26T10:37:14Z</dcterms:created>
  <dcterms:modified xsi:type="dcterms:W3CDTF">2025-06-26T10:39:05Z</dcterms:modified>
</cp:coreProperties>
</file>